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Oswald" panose="020B0604020202020204" charset="0"/>
      <p:regular r:id="rId10"/>
      <p:bold r:id="rId11"/>
    </p:embeddedFont>
    <p:embeddedFont>
      <p:font typeface="Average" panose="020B0604020202020204" charset="0"/>
      <p:regular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7" d="100"/>
          <a:sy n="157" d="100"/>
        </p:scale>
        <p:origin x="-294" y="-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9972315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4350278" y="2855377"/>
            <a:ext cx="443588" cy="105632"/>
            <a:chOff x="4137525" y="2915950"/>
            <a:chExt cx="869099" cy="206999"/>
          </a:xfrm>
        </p:grpSpPr>
        <p:sp>
          <p:nvSpPr>
            <p:cNvPr id="11" name="Shape 11"/>
            <p:cNvSpPr/>
            <p:nvPr/>
          </p:nvSpPr>
          <p:spPr>
            <a:xfrm>
              <a:off x="4468575" y="2915950"/>
              <a:ext cx="206999" cy="20699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799625" y="2915950"/>
              <a:ext cx="206999" cy="20699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4137525" y="2915950"/>
              <a:ext cx="206999" cy="20699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671257" y="990800"/>
            <a:ext cx="7801500" cy="1730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255275"/>
            <a:ext cx="8520599" cy="1890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199" cy="8610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0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199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Average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‹#›</a:t>
            </a:fld>
            <a:endParaRPr lang="en" sz="10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671257" y="990800"/>
            <a:ext cx="7801500" cy="1730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IB Group 4 Project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2015-16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280475" y="179750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Groups: Pick up a color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280475" y="863550"/>
            <a:ext cx="8520599" cy="406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Get a colored slip of paper based on the course you are testing for in May. If you are registered in 2 course, then take the slip you want to be responsible for in the group project.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Design Tech students: </a:t>
            </a:r>
            <a:r>
              <a:rPr lang="en">
                <a:solidFill>
                  <a:srgbClr val="FF00FF"/>
                </a:solidFill>
              </a:rPr>
              <a:t>PINK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Biology Students (both HL and SL): </a:t>
            </a:r>
            <a:r>
              <a:rPr lang="en">
                <a:solidFill>
                  <a:srgbClr val="00FF00"/>
                </a:solidFill>
              </a:rPr>
              <a:t>GREEN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PHysics Students (both Hl and SL): </a:t>
            </a:r>
            <a:r>
              <a:rPr lang="en">
                <a:solidFill>
                  <a:srgbClr val="00FFFF"/>
                </a:solidFill>
              </a:rPr>
              <a:t>BLUE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Computer Science (Both HL and SL): </a:t>
            </a:r>
            <a:r>
              <a:rPr lang="en">
                <a:solidFill>
                  <a:srgbClr val="FFD966"/>
                </a:solidFill>
              </a:rPr>
              <a:t>YELLOW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dk2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>
              <a:solidFill>
                <a:srgbClr val="FFD966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GROUP MEMBERS	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chemeClr val="dk2"/>
              </a:buClr>
            </a:pPr>
            <a:r>
              <a:rPr lang="en">
                <a:solidFill>
                  <a:schemeClr val="dk2"/>
                </a:solidFill>
              </a:rPr>
              <a:t>Now form a group with at least 1 design tech, 2 biology, and 1-2 computer science and 1-2 physics students in each group.</a:t>
            </a:r>
          </a:p>
          <a:p>
            <a:pPr marL="457200" lvl="0" indent="-228600" rtl="0">
              <a:spcBef>
                <a:spcPts val="0"/>
              </a:spcBef>
              <a:buClr>
                <a:schemeClr val="dk2"/>
              </a:buClr>
            </a:pPr>
            <a:r>
              <a:rPr lang="en">
                <a:solidFill>
                  <a:schemeClr val="dk2"/>
                </a:solidFill>
              </a:rPr>
              <a:t>Assign one member to be the recorder of the information on the handout and on the Google Form to be sent to you today. </a:t>
            </a:r>
          </a:p>
          <a:p>
            <a:pPr lvl="0">
              <a:spcBef>
                <a:spcPts val="0"/>
              </a:spcBef>
              <a:buNone/>
            </a:pP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Basic information: This is as collaborative assignment!			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Members must represent all group 4 subjects within one group	</a:t>
            </a:r>
          </a:p>
          <a:p>
            <a:pPr marL="914400" lvl="1" indent="-228600" rtl="0">
              <a:spcBef>
                <a:spcPts val="0"/>
              </a:spcBef>
              <a:buAutoNum type="alphaLcPeriod"/>
            </a:pPr>
            <a:r>
              <a:rPr lang="en"/>
              <a:t>Our limiting factor is Design Tech, therefore there will be </a:t>
            </a:r>
            <a:r>
              <a:rPr lang="en" b="1"/>
              <a:t>17 groups</a:t>
            </a:r>
            <a:r>
              <a:rPr lang="en"/>
              <a:t>.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Each member must contribute 10 hours worth of time to the project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Each member must participate based on the subject group they represent 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Teachers came up with the overarching theme from which you must decide on your group’s focus/title of your project. This is very open-ended!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Form a final product to present each member’s contribution to your project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***Review the subject guide found on the troyhigh.com IB page for each subject to get the details of the Group 4 Project.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ctrTitle"/>
          </p:nvPr>
        </p:nvSpPr>
        <p:spPr>
          <a:xfrm>
            <a:off x="811675" y="1724200"/>
            <a:ext cx="7801500" cy="928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Theme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Space Exploration/Colonization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257100" y="218750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Description and Due dates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311700" y="832600"/>
            <a:ext cx="8520599" cy="4168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Teachers will describe the process and sample ideas to fulfill the many varied aspects of each group’s project as required by IB.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Step 1: Organize groups, focus of project and member responsibilities (today) 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/>
              <a:t>Form due to Mrs. K by Friday!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Step 2: Follow through with your research, calculations, data collection, designs, etc as decided by your responsibility (10 hours of work, today does not count!)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Step 3: Compile your evidence/results/models of your group collaboration in a final product (Powerpoint)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Due to Mrs. K on Google Classroom (I will set up) on 2/18/16.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Your turn	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Now you and your group have the remainder of the time to begin to collaborate on  your idea and come up with each member’s responsibility.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287</Words>
  <Application>Microsoft Office PowerPoint</Application>
  <PresentationFormat>On-screen Show (16:9)</PresentationFormat>
  <Paragraphs>30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Oswald</vt:lpstr>
      <vt:lpstr>Average</vt:lpstr>
      <vt:lpstr>slate</vt:lpstr>
      <vt:lpstr>IB Group 4 Project</vt:lpstr>
      <vt:lpstr>Groups: Pick up a color   </vt:lpstr>
      <vt:lpstr>GROUP MEMBERS </vt:lpstr>
      <vt:lpstr>Basic information: This is as collaborative assignment!   </vt:lpstr>
      <vt:lpstr>Theme</vt:lpstr>
      <vt:lpstr>Description and Due dates</vt:lpstr>
      <vt:lpstr>Your turn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 Group 4 Project</dc:title>
  <dc:creator>Charlotte Kirkpatrick</dc:creator>
  <cp:lastModifiedBy>Troy</cp:lastModifiedBy>
  <cp:revision>1</cp:revision>
  <dcterms:modified xsi:type="dcterms:W3CDTF">2016-01-11T21:55:47Z</dcterms:modified>
</cp:coreProperties>
</file>