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Oswald" panose="020B0604020202020204" charset="0"/>
      <p:regular r:id="rId10"/>
      <p:bold r:id="rId11"/>
    </p:embeddedFont>
    <p:embeddedFont>
      <p:font typeface="Average" panose="020B0604020202020204" charset="0"/>
      <p:regular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7" d="100"/>
          <a:sy n="157" d="100"/>
        </p:scale>
        <p:origin x="-294" y="-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97231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hape 10"/>
          <p:cNvGrpSpPr/>
          <p:nvPr/>
        </p:nvGrpSpPr>
        <p:grpSpPr>
          <a:xfrm>
            <a:off x="4350278" y="2855377"/>
            <a:ext cx="443588" cy="105632"/>
            <a:chOff x="4137525" y="2915950"/>
            <a:chExt cx="869099" cy="206999"/>
          </a:xfrm>
        </p:grpSpPr>
        <p:sp>
          <p:nvSpPr>
            <p:cNvPr id="11" name="Shape 11"/>
            <p:cNvSpPr/>
            <p:nvPr/>
          </p:nvSpPr>
          <p:spPr>
            <a:xfrm>
              <a:off x="446857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2" name="Shape 12"/>
            <p:cNvSpPr/>
            <p:nvPr/>
          </p:nvSpPr>
          <p:spPr>
            <a:xfrm>
              <a:off x="47996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13" name="Shape 13"/>
            <p:cNvSpPr/>
            <p:nvPr/>
          </p:nvSpPr>
          <p:spPr>
            <a:xfrm>
              <a:off x="4137525" y="2915950"/>
              <a:ext cx="206999" cy="206999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0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800"/>
            </a:lvl1pPr>
            <a:lvl2pPr lvl="1" algn="ctr">
              <a:spcBef>
                <a:spcPts val="0"/>
              </a:spcBef>
              <a:buSzPct val="100000"/>
              <a:defRPr sz="4800"/>
            </a:lvl2pPr>
            <a:lvl3pPr lvl="2" algn="ctr">
              <a:spcBef>
                <a:spcPts val="0"/>
              </a:spcBef>
              <a:buSzPct val="100000"/>
              <a:defRPr sz="4800"/>
            </a:lvl3pPr>
            <a:lvl4pPr lvl="3" algn="ctr">
              <a:spcBef>
                <a:spcPts val="0"/>
              </a:spcBef>
              <a:buSzPct val="100000"/>
              <a:defRPr sz="4800"/>
            </a:lvl4pPr>
            <a:lvl5pPr lvl="4" algn="ctr">
              <a:spcBef>
                <a:spcPts val="0"/>
              </a:spcBef>
              <a:buSzPct val="100000"/>
              <a:defRPr sz="4800"/>
            </a:lvl5pPr>
            <a:lvl6pPr lvl="5" algn="ctr">
              <a:spcBef>
                <a:spcPts val="0"/>
              </a:spcBef>
              <a:buSzPct val="100000"/>
              <a:defRPr sz="4800"/>
            </a:lvl6pPr>
            <a:lvl7pPr lvl="6" algn="ctr">
              <a:spcBef>
                <a:spcPts val="0"/>
              </a:spcBef>
              <a:buSzPct val="100000"/>
              <a:defRPr sz="4800"/>
            </a:lvl7pPr>
            <a:lvl8pPr lvl="7" algn="ctr">
              <a:spcBef>
                <a:spcPts val="0"/>
              </a:spcBef>
              <a:buSzPct val="100000"/>
              <a:defRPr sz="4800"/>
            </a:lvl8pPr>
            <a:lvl9pPr lvl="8"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311700" y="1255275"/>
            <a:ext cx="8520599" cy="18906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671250" y="2141250"/>
            <a:ext cx="7852199" cy="8610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lt2"/>
        </a:solidFill>
        <a:effectLst/>
      </p:bgPr>
    </p:bg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62271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/>
        </p:nvSpPr>
        <p:spPr>
          <a:xfrm>
            <a:off x="4572000" y="0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1" name="Shape 41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ubTitle" idx="1"/>
          </p:nvPr>
        </p:nvSpPr>
        <p:spPr>
          <a:xfrm>
            <a:off x="265500" y="2845200"/>
            <a:ext cx="4045199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  <a:defRPr sz="21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Oswald"/>
              <a:buNone/>
              <a:defRPr sz="21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Font typeface="Oswald"/>
              <a:buNone/>
              <a:defRPr sz="30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SzPct val="100000"/>
              <a:buFont typeface="Average"/>
              <a:defRPr sz="18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3"/>
              </a:buClr>
              <a:buFont typeface="Average"/>
              <a:defRPr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accent3"/>
                </a:solidFill>
                <a:latin typeface="Average"/>
                <a:ea typeface="Average"/>
                <a:cs typeface="Average"/>
                <a:sym typeface="Average"/>
              </a:rPr>
              <a:t>‹#›</a:t>
            </a:fld>
            <a:endParaRPr lang="en" sz="1000">
              <a:solidFill>
                <a:schemeClr val="accent3"/>
              </a:solidFill>
              <a:latin typeface="Average"/>
              <a:ea typeface="Average"/>
              <a:cs typeface="Average"/>
              <a:sym typeface="Average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ctrTitle"/>
          </p:nvPr>
        </p:nvSpPr>
        <p:spPr>
          <a:xfrm>
            <a:off x="671257" y="990800"/>
            <a:ext cx="7801500" cy="17300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IB Group 4 Project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2015-16 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280475" y="179750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Groups: Pick up a color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280475" y="863550"/>
            <a:ext cx="8520599" cy="4067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Get a colored slip of paper based on the course you are testing for in May. If you are registered in 2 course, then take the slip you want to be responsible for in the group project.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Design Tech students: </a:t>
            </a:r>
            <a:r>
              <a:rPr lang="en">
                <a:solidFill>
                  <a:srgbClr val="FF00FF"/>
                </a:solidFill>
              </a:rPr>
              <a:t>PINK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Biology Students (both HL and SL): </a:t>
            </a:r>
            <a:r>
              <a:rPr lang="en">
                <a:solidFill>
                  <a:srgbClr val="00FF00"/>
                </a:solidFill>
              </a:rPr>
              <a:t>GREEN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PHysics Students (both Hl and SL): </a:t>
            </a:r>
            <a:r>
              <a:rPr lang="en">
                <a:solidFill>
                  <a:srgbClr val="00FFFF"/>
                </a:solidFill>
              </a:rPr>
              <a:t>BLUE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Computer Science (Both HL and SL): </a:t>
            </a:r>
            <a:r>
              <a:rPr lang="en">
                <a:solidFill>
                  <a:srgbClr val="FFD966"/>
                </a:solidFill>
              </a:rPr>
              <a:t>YELLOW</a:t>
            </a:r>
          </a:p>
          <a:p>
            <a:pPr lvl="0" rtl="0">
              <a:spcBef>
                <a:spcPts val="0"/>
              </a:spcBef>
              <a:buNone/>
            </a:pPr>
            <a:endParaRPr>
              <a:solidFill>
                <a:schemeClr val="dk2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>
              <a:solidFill>
                <a:srgbClr val="FFD966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GROUP MEMBERS	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lr>
                <a:schemeClr val="dk2"/>
              </a:buClr>
            </a:pPr>
            <a:r>
              <a:rPr lang="en">
                <a:solidFill>
                  <a:schemeClr val="dk2"/>
                </a:solidFill>
              </a:rPr>
              <a:t>Now form a group with at least 1 design tech, 2 biology, and 1-2 computer science and 1-2 physics students in each group.</a:t>
            </a:r>
          </a:p>
          <a:p>
            <a:pPr marL="457200" lvl="0" indent="-228600" rtl="0">
              <a:spcBef>
                <a:spcPts val="0"/>
              </a:spcBef>
              <a:buClr>
                <a:schemeClr val="dk2"/>
              </a:buClr>
            </a:pPr>
            <a:r>
              <a:rPr lang="en">
                <a:solidFill>
                  <a:schemeClr val="dk2"/>
                </a:solidFill>
              </a:rPr>
              <a:t>Assign one member to be the recorder of the information on the handout and on the Google Form to be sent to you today. </a:t>
            </a:r>
          </a:p>
          <a:p>
            <a:pPr lvl="0">
              <a:spcBef>
                <a:spcPts val="0"/>
              </a:spcBef>
              <a:buNone/>
            </a:pPr>
            <a:endParaRPr>
              <a:solidFill>
                <a:schemeClr val="dk2"/>
              </a:solidFill>
            </a:endParaRP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Basic information: This is as collaborative assignment!			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Members must represent all group 4 subjects within one group	</a:t>
            </a:r>
          </a:p>
          <a:p>
            <a:pPr marL="914400" lvl="1" indent="-228600" rtl="0">
              <a:spcBef>
                <a:spcPts val="0"/>
              </a:spcBef>
              <a:buAutoNum type="alphaLcPeriod"/>
            </a:pPr>
            <a:r>
              <a:rPr lang="en"/>
              <a:t>Our limiting factor is Design Tech, therefore there will be </a:t>
            </a:r>
            <a:r>
              <a:rPr lang="en" b="1"/>
              <a:t>17 groups</a:t>
            </a:r>
            <a:r>
              <a:rPr lang="en"/>
              <a:t>.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Each member must contribute 10 hours worth of time to the project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Each member must participate based on the subject group they represent 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Teachers came up with the overarching theme from which you must decide on your group’s focus/title of your project. This is very open-ended!</a:t>
            </a:r>
          </a:p>
          <a:p>
            <a:pPr marL="457200" lvl="0" indent="-228600" rtl="0">
              <a:spcBef>
                <a:spcPts val="0"/>
              </a:spcBef>
              <a:buAutoNum type="arabicPeriod"/>
            </a:pPr>
            <a:r>
              <a:rPr lang="en"/>
              <a:t>Form a final product to present each member’s contribution to your project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***Review the subject guide found on the troyhigh.com IB page for each subject to get the details of the Group 4 Project.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>
            <a:spLocks noGrp="1"/>
          </p:cNvSpPr>
          <p:nvPr>
            <p:ph type="ctrTitle"/>
          </p:nvPr>
        </p:nvSpPr>
        <p:spPr>
          <a:xfrm>
            <a:off x="811675" y="1724200"/>
            <a:ext cx="7801500" cy="928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Theme</a:t>
            </a:r>
          </a:p>
        </p:txBody>
      </p:sp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671250" y="3174875"/>
            <a:ext cx="7801500" cy="792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3000"/>
              <a:t>Space Exploration/Colonization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57100" y="218750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Description and Due dates</a:t>
            </a:r>
          </a:p>
        </p:txBody>
      </p:sp>
      <p:sp>
        <p:nvSpPr>
          <p:cNvPr id="90" name="Shape 90"/>
          <p:cNvSpPr txBox="1">
            <a:spLocks noGrp="1"/>
          </p:cNvSpPr>
          <p:nvPr>
            <p:ph type="body" idx="1"/>
          </p:nvPr>
        </p:nvSpPr>
        <p:spPr>
          <a:xfrm>
            <a:off x="311700" y="832600"/>
            <a:ext cx="8520599" cy="4168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Teachers will describe the process and sample ideas to fulfill the many varied aspects of each group’s project as required by IB.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Step 1: Organize groups, focus of project and member responsibilities (today) </a:t>
            </a:r>
          </a:p>
          <a:p>
            <a:pPr lvl="0" indent="457200" rtl="0">
              <a:spcBef>
                <a:spcPts val="0"/>
              </a:spcBef>
              <a:buNone/>
            </a:pPr>
            <a:r>
              <a:rPr lang="en"/>
              <a:t>Form due to Mrs. K by Friday!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Step 2: Follow through with your research, calculations, data collection, designs, etc as decided by your responsibility (10 hours of work, today does not count!)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Step 3: Compile your evidence/results/models of your group collaboration in a final product (Powerpoint)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	Due to Mrs. K on Google Classroom (I will set up) on 2/18/16.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Your turn	</a:t>
            </a:r>
          </a:p>
        </p:txBody>
      </p:sp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/>
              <a:t>Now you and your group have the remainder of the time to begin to collaborate on  your idea and come up with each member’s responsibility.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slate">
  <a:themeElements>
    <a:clrScheme name="Slate">
      <a:dk1>
        <a:srgbClr val="FFFFFF"/>
      </a:dk1>
      <a:lt1>
        <a:srgbClr val="37474F"/>
      </a:lt1>
      <a:dk2>
        <a:srgbClr val="9E9E9E"/>
      </a:dk2>
      <a:lt2>
        <a:srgbClr val="E0E0E0"/>
      </a:lt2>
      <a:accent1>
        <a:srgbClr val="616161"/>
      </a:accent1>
      <a:accent2>
        <a:srgbClr val="78909C"/>
      </a:accent2>
      <a:accent3>
        <a:srgbClr val="CACACA"/>
      </a:accent3>
      <a:accent4>
        <a:srgbClr val="64FFDA"/>
      </a:accent4>
      <a:accent5>
        <a:srgbClr val="FFD966"/>
      </a:accent5>
      <a:accent6>
        <a:srgbClr val="F5F5F5"/>
      </a:accent6>
      <a:hlink>
        <a:srgbClr val="FFD966"/>
      </a:hlink>
      <a:folHlink>
        <a:srgbClr val="FFD96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287</Words>
  <Application>Microsoft Office PowerPoint</Application>
  <PresentationFormat>On-screen Show (16:9)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Oswald</vt:lpstr>
      <vt:lpstr>Average</vt:lpstr>
      <vt:lpstr>slate</vt:lpstr>
      <vt:lpstr>IB Group 4 Project</vt:lpstr>
      <vt:lpstr>Groups: Pick up a color   </vt:lpstr>
      <vt:lpstr>GROUP MEMBERS </vt:lpstr>
      <vt:lpstr>Basic information: This is as collaborative assignment!   </vt:lpstr>
      <vt:lpstr>Theme</vt:lpstr>
      <vt:lpstr>Description and Due dates</vt:lpstr>
      <vt:lpstr>Your turn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IB Group 4 Project</dc:title>
  <dc:creator>Charlotte Kirkpatrick</dc:creator>
  <cp:lastModifiedBy>Troy</cp:lastModifiedBy>
  <cp:revision>1</cp:revision>
  <dcterms:modified xsi:type="dcterms:W3CDTF">2016-01-11T21:55:47Z</dcterms:modified>
</cp:coreProperties>
</file>